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3BB"/>
    <a:srgbClr val="D5C179"/>
    <a:srgbClr val="D9C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1182" y="-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8AD1-79FF-4AD8-AE7D-C7F5AA76273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DF06-5FC1-4EA4-9EC3-30781A9D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" y="8170506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625 Betty Spring Road Gardner, MA</a:t>
            </a:r>
          </a:p>
          <a:p>
            <a:pPr algn="ctr"/>
            <a:r>
              <a:rPr lang="en-US" sz="2000" dirty="0"/>
              <a:t>978-630-2500  www.colonial-hotel.com</a:t>
            </a:r>
          </a:p>
          <a:p>
            <a:pPr algn="ctr"/>
            <a:r>
              <a:rPr lang="en-US" sz="2000" dirty="0"/>
              <a:t>find us on Facebook at Colonial Hotel* Gardner, MA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4236" y="1176209"/>
            <a:ext cx="66237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Bella Donna" panose="03000502030604030003" pitchFamily="66" charset="0"/>
              </a:rPr>
              <a:t>Make your</a:t>
            </a:r>
          </a:p>
          <a:p>
            <a:pPr algn="ctr"/>
            <a:r>
              <a:rPr lang="en-US" sz="72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 </a:t>
            </a:r>
            <a:r>
              <a:rPr lang="en-US" sz="7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Prom                  </a:t>
            </a:r>
            <a:r>
              <a:rPr lang="en-US" sz="72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lla Donna" panose="03000502030604030003" pitchFamily="66" charset="0"/>
              </a:rPr>
              <a:t>               	Unforgettable</a:t>
            </a:r>
            <a:endParaRPr lang="en-US" sz="7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lla Donna" panose="03000502030604030003" pitchFamily="66" charset="0"/>
            </a:endParaRPr>
          </a:p>
        </p:txBody>
      </p:sp>
      <p:pic>
        <p:nvPicPr>
          <p:cNvPr id="1027" name="Picture 3" descr="C:\Users\Lindsay\Desktop\coloni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486400" cy="17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CDA9F-6BDD-4974-B6B8-3120F1301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4572001"/>
            <a:ext cx="6858000" cy="35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565" y="8337231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Unless otherwise noted, all prices are per person.</a:t>
            </a:r>
          </a:p>
          <a:p>
            <a:pPr algn="ctr"/>
            <a:r>
              <a:rPr lang="en-US" sz="1000" dirty="0"/>
              <a:t> All food and beverage prices are subject to change without notice. </a:t>
            </a:r>
          </a:p>
          <a:p>
            <a:pPr algn="ctr"/>
            <a:r>
              <a:rPr lang="en-US" sz="1000" dirty="0"/>
              <a:t>All food and beverage prices are subject to a taxable 20% administrative fee and 6.25% MA State Tax.   April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35" y="4694521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Buffet Package </a:t>
            </a:r>
            <a:r>
              <a:rPr lang="en-US" b="1"/>
              <a:t>$39</a:t>
            </a:r>
            <a:endParaRPr lang="en-US" b="1" dirty="0"/>
          </a:p>
          <a:p>
            <a:pPr algn="ctr"/>
            <a:r>
              <a:rPr lang="en-US" sz="1400" dirty="0"/>
              <a:t>Mixed Garden Salad, Caesar Salad or Tortellini Salad</a:t>
            </a:r>
          </a:p>
          <a:p>
            <a:pPr algn="ctr"/>
            <a:r>
              <a:rPr lang="en-US" sz="1400" dirty="0"/>
              <a:t>Warm Rolls and Butter</a:t>
            </a:r>
          </a:p>
          <a:p>
            <a:pPr algn="ctr"/>
            <a:r>
              <a:rPr lang="en-US" sz="1400" dirty="0"/>
              <a:t>Baked Stuffed Colonial Chicken </a:t>
            </a:r>
            <a:r>
              <a:rPr lang="en-US" sz="1400" u="sng" dirty="0"/>
              <a:t>or</a:t>
            </a:r>
            <a:r>
              <a:rPr lang="en-US" sz="1400" dirty="0"/>
              <a:t> Chicken Broccoli Alfredo </a:t>
            </a:r>
          </a:p>
          <a:p>
            <a:pPr algn="ctr"/>
            <a:r>
              <a:rPr lang="en-US" sz="1400" dirty="0"/>
              <a:t>Tenderloin Tips Diane </a:t>
            </a:r>
            <a:r>
              <a:rPr lang="en-US" sz="1400" u="sng" dirty="0"/>
              <a:t>or</a:t>
            </a:r>
            <a:r>
              <a:rPr lang="en-US" sz="1400" dirty="0"/>
              <a:t> London Broil </a:t>
            </a:r>
          </a:p>
          <a:p>
            <a:pPr algn="ctr"/>
            <a:r>
              <a:rPr lang="en-US" sz="1400" dirty="0"/>
              <a:t>Baked Macaroni &amp; Cheese </a:t>
            </a:r>
            <a:r>
              <a:rPr lang="en-US" sz="1400" u="sng" dirty="0"/>
              <a:t>or</a:t>
            </a:r>
            <a:r>
              <a:rPr lang="en-US" sz="1400" dirty="0"/>
              <a:t> Cheese Lasagna</a:t>
            </a:r>
          </a:p>
          <a:p>
            <a:pPr algn="ctr"/>
            <a:r>
              <a:rPr lang="en-US" sz="1400" dirty="0"/>
              <a:t>Chef’s Choice of Starch and Vegetables</a:t>
            </a:r>
          </a:p>
          <a:p>
            <a:pPr algn="ctr"/>
            <a:r>
              <a:rPr lang="en-US" sz="1400" dirty="0"/>
              <a:t>Freshly Baked Cookies &amp; Chocolate Lovers Cake</a:t>
            </a:r>
          </a:p>
          <a:p>
            <a:pPr algn="ctr"/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339" y="1640989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Plated Package $39</a:t>
            </a:r>
          </a:p>
          <a:p>
            <a:pPr algn="ctr"/>
            <a:r>
              <a:rPr lang="en-US" sz="1400" dirty="0"/>
              <a:t>Mixed Garden Salad </a:t>
            </a:r>
            <a:r>
              <a:rPr lang="en-US" sz="1400" u="sng" dirty="0"/>
              <a:t>or</a:t>
            </a:r>
            <a:r>
              <a:rPr lang="en-US" sz="1400" dirty="0"/>
              <a:t> Caesar Salad</a:t>
            </a:r>
          </a:p>
          <a:p>
            <a:pPr algn="ctr"/>
            <a:r>
              <a:rPr lang="en-US" sz="1400" dirty="0"/>
              <a:t>Warm Rolls and Butter</a:t>
            </a:r>
          </a:p>
          <a:p>
            <a:pPr algn="ctr"/>
            <a:r>
              <a:rPr lang="en-US" sz="1200" dirty="0"/>
              <a:t>(please select one of the following entrees)</a:t>
            </a:r>
          </a:p>
          <a:p>
            <a:pPr algn="ctr"/>
            <a:r>
              <a:rPr lang="en-US" sz="1400" dirty="0"/>
              <a:t>Baked Stuffed Colonial Chicken, Chicken Parmesan (served with sides not pasta), </a:t>
            </a:r>
          </a:p>
          <a:p>
            <a:pPr algn="ctr"/>
            <a:r>
              <a:rPr lang="en-US" sz="1400" dirty="0"/>
              <a:t>Maple Pecan Pork Loin,</a:t>
            </a:r>
            <a:r>
              <a:rPr lang="en-US" sz="1400" u="sng" dirty="0"/>
              <a:t> or </a:t>
            </a:r>
            <a:r>
              <a:rPr lang="en-US" sz="1400" dirty="0"/>
              <a:t>London Broil</a:t>
            </a:r>
          </a:p>
          <a:p>
            <a:pPr algn="ctr"/>
            <a:r>
              <a:rPr lang="en-US" sz="1400" dirty="0"/>
              <a:t>Chef’s Choice of Starch and Vegetables</a:t>
            </a:r>
          </a:p>
          <a:p>
            <a:pPr algn="ctr"/>
            <a:r>
              <a:rPr lang="en-US" sz="1400" dirty="0"/>
              <a:t>Freshly Baked Cookies &amp; Chocolate Lovers Cake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" y="48110"/>
            <a:ext cx="1524718" cy="114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0" y="6851331"/>
            <a:ext cx="14859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90" y="13200"/>
            <a:ext cx="1434079" cy="143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7181531"/>
            <a:ext cx="1905000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81DAF-E593-3562-20C2-56C7A9DFDA79}"/>
              </a:ext>
            </a:extLst>
          </p:cNvPr>
          <p:cNvSpPr txBox="1"/>
          <p:nvPr/>
        </p:nvSpPr>
        <p:spPr>
          <a:xfrm>
            <a:off x="1709928" y="261975"/>
            <a:ext cx="3438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All packages include: </a:t>
            </a:r>
          </a:p>
          <a:p>
            <a:pPr algn="ctr"/>
            <a:r>
              <a:rPr lang="en-US" sz="1800" dirty="0"/>
              <a:t>Chivari Chairs</a:t>
            </a:r>
          </a:p>
          <a:p>
            <a:pPr algn="ctr"/>
            <a:r>
              <a:rPr lang="en-US" sz="1800" dirty="0"/>
              <a:t>White or Ivory Tablecloths</a:t>
            </a:r>
          </a:p>
          <a:p>
            <a:pPr algn="ctr"/>
            <a:r>
              <a:rPr lang="en-US" sz="1800" dirty="0"/>
              <a:t>Choice of Napkin Color</a:t>
            </a:r>
          </a:p>
          <a:p>
            <a:pPr algn="ctr"/>
            <a:r>
              <a:rPr lang="en-US" sz="1800" dirty="0"/>
              <a:t>Unlimited Soda </a:t>
            </a:r>
          </a:p>
        </p:txBody>
      </p:sp>
    </p:spTree>
    <p:extLst>
      <p:ext uri="{BB962C8B-B14F-4D97-AF65-F5344CB8AC3E}">
        <p14:creationId xmlns:p14="http://schemas.microsoft.com/office/powerpoint/2010/main" val="420976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68" y="2057400"/>
            <a:ext cx="664596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Enhancements To Dinner</a:t>
            </a:r>
          </a:p>
          <a:p>
            <a:pPr algn="ctr"/>
            <a:r>
              <a:rPr lang="en-US" sz="1400" dirty="0"/>
              <a:t>All Stations are out for 1 hour </a:t>
            </a:r>
          </a:p>
          <a:p>
            <a:pPr algn="ctr"/>
            <a:endParaRPr lang="en-US" sz="2000" b="1" dirty="0"/>
          </a:p>
          <a:p>
            <a:pPr algn="ctr"/>
            <a:r>
              <a:rPr lang="en-US" b="1" dirty="0"/>
              <a:t>Mocktail Station- $15</a:t>
            </a:r>
          </a:p>
          <a:p>
            <a:pPr algn="ctr"/>
            <a:r>
              <a:rPr lang="en-US" sz="1600" dirty="0"/>
              <a:t>(Choice of two)</a:t>
            </a:r>
          </a:p>
          <a:p>
            <a:pPr algn="ctr"/>
            <a:r>
              <a:rPr lang="en-US" sz="1800" dirty="0"/>
              <a:t>Potato Skins, Chicken Tenderloins, Mozzarella Stick,</a:t>
            </a:r>
          </a:p>
          <a:p>
            <a:pPr algn="ctr"/>
            <a:r>
              <a:rPr lang="en-US" sz="1800" dirty="0"/>
              <a:t> </a:t>
            </a:r>
            <a:r>
              <a:rPr lang="en-US" dirty="0"/>
              <a:t>Or </a:t>
            </a:r>
            <a:r>
              <a:rPr lang="en-US" sz="1800" dirty="0"/>
              <a:t>Assorted Pizzas </a:t>
            </a:r>
            <a:endParaRPr lang="en-US" b="1" dirty="0"/>
          </a:p>
          <a:p>
            <a:pPr algn="ctr"/>
            <a:endParaRPr lang="en-US" sz="1000" b="1" dirty="0"/>
          </a:p>
          <a:p>
            <a:pPr algn="ctr"/>
            <a:r>
              <a:rPr lang="en-US" b="1" dirty="0"/>
              <a:t>Candy Station- $10</a:t>
            </a:r>
          </a:p>
          <a:p>
            <a:pPr algn="ctr"/>
            <a:r>
              <a:rPr lang="en-US" sz="1400" dirty="0"/>
              <a:t>Assortment of our favorite candies </a:t>
            </a:r>
          </a:p>
          <a:p>
            <a:pPr algn="ctr"/>
            <a:endParaRPr lang="en-US" sz="1000" dirty="0"/>
          </a:p>
          <a:p>
            <a:pPr algn="ctr"/>
            <a:r>
              <a:rPr lang="en-US" b="1" dirty="0"/>
              <a:t>S'more's Bar - $10</a:t>
            </a:r>
          </a:p>
          <a:p>
            <a:pPr algn="ctr"/>
            <a:r>
              <a:rPr lang="en-US" sz="1400" dirty="0"/>
              <a:t>Marshmallows, Graham Crackers, Peanut Butter Cups, </a:t>
            </a:r>
          </a:p>
          <a:p>
            <a:pPr algn="ctr"/>
            <a:r>
              <a:rPr lang="en-US" sz="1400" dirty="0"/>
              <a:t>White &amp; Milk Chocolate Bars</a:t>
            </a:r>
          </a:p>
          <a:p>
            <a:pPr algn="ctr"/>
            <a:endParaRPr lang="en-US" sz="1000" dirty="0"/>
          </a:p>
          <a:p>
            <a:pPr algn="ctr"/>
            <a:endParaRPr lang="en-US" b="1" dirty="0"/>
          </a:p>
          <a:p>
            <a:pPr algn="ctr"/>
            <a:endParaRPr lang="en-US" sz="1000" dirty="0"/>
          </a:p>
          <a:p>
            <a:pPr algn="ctr"/>
            <a:r>
              <a:rPr lang="en-US" b="1" dirty="0"/>
              <a:t>Floor Length Tablecloths $10 per table White Ivory or Black</a:t>
            </a:r>
          </a:p>
          <a:p>
            <a:pPr algn="ctr"/>
            <a:r>
              <a:rPr lang="en-US" b="1" dirty="0"/>
              <a:t>Centerpieces - $10+ per table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58" y="6967432"/>
            <a:ext cx="1370829" cy="175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7768" y="8504872"/>
            <a:ext cx="6782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Unless otherwise noted, all prices are per person.</a:t>
            </a:r>
          </a:p>
          <a:p>
            <a:pPr algn="ctr"/>
            <a:r>
              <a:rPr lang="en-US" sz="1000" dirty="0"/>
              <a:t> All food and beverage prices are subject to change without notice. </a:t>
            </a:r>
          </a:p>
          <a:p>
            <a:pPr algn="ctr"/>
            <a:r>
              <a:rPr lang="en-US" sz="1000" dirty="0"/>
              <a:t>All food and beverage prices are subject to a taxable 20% administrative fee and 6.25% MA State Tax.         April 2023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9" y="7339567"/>
            <a:ext cx="1844700" cy="122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85999" cy="16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B93F6-D766-0E6C-58FA-75F229573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79" y="-33239"/>
            <a:ext cx="1719421" cy="21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Two Great Locations to Choose From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828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Courtyard 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63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Grand Ballroom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D21B0-8DBB-42FE-8211-18240B46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6223575"/>
            <a:ext cx="6858000" cy="343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E88F1-4F65-E359-2E6B-797560CBD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74053"/>
            <a:ext cx="6400800" cy="32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335</Words>
  <Application>Microsoft Office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Bella Donna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Corporate Sales</cp:lastModifiedBy>
  <cp:revision>38</cp:revision>
  <cp:lastPrinted>2023-05-24T16:18:57Z</cp:lastPrinted>
  <dcterms:created xsi:type="dcterms:W3CDTF">2016-11-05T19:24:36Z</dcterms:created>
  <dcterms:modified xsi:type="dcterms:W3CDTF">2024-01-11T17:52:44Z</dcterms:modified>
</cp:coreProperties>
</file>