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3BB"/>
    <a:srgbClr val="D5C179"/>
    <a:srgbClr val="D9C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04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8AD1-79FF-4AD8-AE7D-C7F5AA76273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" y="8170506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625 Betty Spring Road Gardner, MA</a:t>
            </a:r>
          </a:p>
          <a:p>
            <a:pPr algn="ctr"/>
            <a:r>
              <a:rPr lang="en-US" sz="2000" dirty="0"/>
              <a:t>978-630-2500  www.colonial-hotel.com</a:t>
            </a:r>
          </a:p>
          <a:p>
            <a:pPr algn="ctr"/>
            <a:r>
              <a:rPr lang="en-US" sz="2000" dirty="0"/>
              <a:t>find us on Facebook at Colonial Hotel* Gardner, MA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4236" y="1176209"/>
            <a:ext cx="66237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Bella Donna" panose="03000502030604030003" pitchFamily="66" charset="0"/>
              </a:rPr>
              <a:t>Make your</a:t>
            </a:r>
          </a:p>
          <a:p>
            <a:pPr algn="ctr"/>
            <a:r>
              <a:rPr lang="en-US" sz="72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lla Donna" panose="03000502030604030003" pitchFamily="66" charset="0"/>
              </a:rPr>
              <a:t> </a:t>
            </a:r>
            <a:r>
              <a:rPr lang="en-US" sz="72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lla Donna" panose="03000502030604030003" pitchFamily="66" charset="0"/>
              </a:rPr>
              <a:t>Prom                  </a:t>
            </a:r>
            <a:r>
              <a:rPr lang="en-US" sz="72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lla Donna" panose="03000502030604030003" pitchFamily="66" charset="0"/>
              </a:rPr>
              <a:t>               	Unforgettable</a:t>
            </a:r>
            <a:endParaRPr lang="en-US" sz="72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lla Donna" panose="03000502030604030003" pitchFamily="66" charset="0"/>
            </a:endParaRPr>
          </a:p>
        </p:txBody>
      </p:sp>
      <p:pic>
        <p:nvPicPr>
          <p:cNvPr id="1027" name="Picture 3" descr="C:\Users\Lindsay\Desktop\coloni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486400" cy="17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CDA9F-6BDD-4974-B6B8-3120F1301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4572001"/>
            <a:ext cx="6858000" cy="35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565" y="8337231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Unless otherwise noted, all prices are per person.</a:t>
            </a:r>
          </a:p>
          <a:p>
            <a:pPr algn="ctr"/>
            <a:r>
              <a:rPr lang="en-US" sz="1000" dirty="0"/>
              <a:t> All food and beverage prices are subject to change without notice. </a:t>
            </a:r>
          </a:p>
          <a:p>
            <a:pPr algn="ctr"/>
            <a:r>
              <a:rPr lang="en-US" sz="1000" dirty="0"/>
              <a:t>All food and beverage prices are subject to a taxable 20% administrative fee and 6.25% MA State Tax.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835" y="304800"/>
            <a:ext cx="647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Package One $29</a:t>
            </a:r>
          </a:p>
          <a:p>
            <a:pPr algn="ctr"/>
            <a:r>
              <a:rPr lang="en-US" sz="1400" dirty="0"/>
              <a:t>Cheese, Cracker &amp; Fruit Display </a:t>
            </a:r>
          </a:p>
          <a:p>
            <a:pPr algn="ctr"/>
            <a:r>
              <a:rPr lang="en-US" sz="1400" dirty="0"/>
              <a:t>Two Hours of endless hot butler passed hors d’ oeuvres</a:t>
            </a:r>
          </a:p>
          <a:p>
            <a:pPr algn="ctr"/>
            <a:r>
              <a:rPr lang="en-US" sz="1200" dirty="0"/>
              <a:t>Golden Chicken Tenderloins, Breaded Mozzarella Sticks,</a:t>
            </a:r>
          </a:p>
          <a:p>
            <a:pPr algn="ctr"/>
            <a:r>
              <a:rPr lang="en-US" sz="1200" dirty="0"/>
              <a:t> Broccoli/Cheddar/Ham Puffs and Fried Crab Rangoon's</a:t>
            </a:r>
          </a:p>
          <a:p>
            <a:pPr algn="ctr"/>
            <a:r>
              <a:rPr lang="en-US" sz="1400" dirty="0"/>
              <a:t>Salad Station</a:t>
            </a:r>
          </a:p>
          <a:p>
            <a:pPr algn="ctr"/>
            <a:r>
              <a:rPr lang="en-US" sz="1200" dirty="0"/>
              <a:t>Fresh Garden Salad with assortment of dressings</a:t>
            </a:r>
          </a:p>
          <a:p>
            <a:pPr algn="ctr"/>
            <a:r>
              <a:rPr lang="en-US" sz="1200" dirty="0"/>
              <a:t>Caesar Salad with herb croutons</a:t>
            </a:r>
          </a:p>
          <a:p>
            <a:pPr algn="ctr"/>
            <a:r>
              <a:rPr lang="en-US" sz="1200" dirty="0"/>
              <a:t>Bread Sticks</a:t>
            </a:r>
          </a:p>
          <a:p>
            <a:pPr algn="ctr"/>
            <a:r>
              <a:rPr lang="en-US" sz="1400" dirty="0"/>
              <a:t>Freshly Baked Cookies</a:t>
            </a:r>
          </a:p>
          <a:p>
            <a:pPr algn="ctr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8903" y="5530850"/>
            <a:ext cx="6477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Package Three $35</a:t>
            </a:r>
          </a:p>
          <a:p>
            <a:pPr algn="ctr"/>
            <a:r>
              <a:rPr lang="en-US" b="1" dirty="0"/>
              <a:t>Buffet</a:t>
            </a:r>
          </a:p>
          <a:p>
            <a:pPr algn="ctr"/>
            <a:r>
              <a:rPr lang="en-US" sz="1400" dirty="0"/>
              <a:t>Mixed Garden Salad </a:t>
            </a:r>
            <a:r>
              <a:rPr lang="en-US" sz="1400" u="sng" dirty="0"/>
              <a:t>or</a:t>
            </a:r>
            <a:r>
              <a:rPr lang="en-US" sz="1400" dirty="0"/>
              <a:t> Caesar Salad</a:t>
            </a:r>
          </a:p>
          <a:p>
            <a:pPr algn="ctr"/>
            <a:r>
              <a:rPr lang="en-US" sz="1400" dirty="0"/>
              <a:t>Warm Rolls and Butter</a:t>
            </a:r>
          </a:p>
          <a:p>
            <a:pPr algn="ctr"/>
            <a:r>
              <a:rPr lang="en-US" sz="1400" dirty="0"/>
              <a:t>Baked Stuffed Colonial Chicken </a:t>
            </a:r>
            <a:r>
              <a:rPr lang="en-US" sz="1400" u="sng" dirty="0"/>
              <a:t>or</a:t>
            </a:r>
            <a:r>
              <a:rPr lang="en-US" sz="1400" dirty="0"/>
              <a:t> Chicken Broccoli Alfredo </a:t>
            </a:r>
          </a:p>
          <a:p>
            <a:pPr algn="ctr"/>
            <a:r>
              <a:rPr lang="en-US" sz="1400" dirty="0"/>
              <a:t>Tenderloin Tips Diane </a:t>
            </a:r>
            <a:r>
              <a:rPr lang="en-US" sz="1400" u="sng" dirty="0"/>
              <a:t>or</a:t>
            </a:r>
            <a:r>
              <a:rPr lang="en-US" sz="1400" dirty="0"/>
              <a:t> London Broil </a:t>
            </a:r>
          </a:p>
          <a:p>
            <a:pPr algn="ctr"/>
            <a:r>
              <a:rPr lang="en-US" sz="1400" dirty="0"/>
              <a:t>Baked Macaroni &amp; Cheese </a:t>
            </a:r>
            <a:r>
              <a:rPr lang="en-US" sz="1400" u="sng" dirty="0"/>
              <a:t>or</a:t>
            </a:r>
            <a:r>
              <a:rPr lang="en-US" sz="1400" dirty="0"/>
              <a:t> Cheese Lasagna</a:t>
            </a:r>
          </a:p>
          <a:p>
            <a:pPr algn="ctr"/>
            <a:r>
              <a:rPr lang="en-US" sz="1400" dirty="0"/>
              <a:t>Chef’s Choice of Starch and Vegetables</a:t>
            </a:r>
          </a:p>
          <a:p>
            <a:pPr algn="ctr"/>
            <a:r>
              <a:rPr lang="en-US" sz="1400" dirty="0"/>
              <a:t>Freshly Baked Cookies &amp; Chocolate Lovers Cake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885" y="2907268"/>
            <a:ext cx="647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Package Two $32</a:t>
            </a:r>
          </a:p>
          <a:p>
            <a:pPr algn="ctr"/>
            <a:r>
              <a:rPr lang="en-US" b="1" dirty="0"/>
              <a:t>Plated</a:t>
            </a:r>
          </a:p>
          <a:p>
            <a:pPr algn="ctr"/>
            <a:r>
              <a:rPr lang="en-US" sz="1400" dirty="0"/>
              <a:t>Mixed Garden Salad </a:t>
            </a:r>
            <a:r>
              <a:rPr lang="en-US" sz="1400" u="sng" dirty="0"/>
              <a:t>or</a:t>
            </a:r>
            <a:r>
              <a:rPr lang="en-US" sz="1400" dirty="0"/>
              <a:t> Caesar Salad</a:t>
            </a:r>
          </a:p>
          <a:p>
            <a:pPr algn="ctr"/>
            <a:r>
              <a:rPr lang="en-US" sz="1400" dirty="0"/>
              <a:t>Warm Rolls and Butter</a:t>
            </a:r>
          </a:p>
          <a:p>
            <a:pPr algn="ctr"/>
            <a:r>
              <a:rPr lang="en-US" sz="1200" dirty="0"/>
              <a:t>(please select one of the following entrees)</a:t>
            </a:r>
          </a:p>
          <a:p>
            <a:pPr algn="ctr"/>
            <a:r>
              <a:rPr lang="en-US" sz="1400" dirty="0"/>
              <a:t>Baked Stuffed Colonial Chicken, Chicken Parmesan (served with sides not pasta), </a:t>
            </a:r>
          </a:p>
          <a:p>
            <a:pPr algn="ctr"/>
            <a:r>
              <a:rPr lang="en-US" sz="1400" dirty="0"/>
              <a:t>Maple Pecan Pork Loin,</a:t>
            </a:r>
            <a:r>
              <a:rPr lang="en-US" sz="1400" u="sng" dirty="0"/>
              <a:t> or </a:t>
            </a:r>
            <a:r>
              <a:rPr lang="en-US" sz="1400" dirty="0"/>
              <a:t>London Broil</a:t>
            </a:r>
          </a:p>
          <a:p>
            <a:pPr algn="ctr"/>
            <a:r>
              <a:rPr lang="en-US" sz="1400" dirty="0"/>
              <a:t>Chef’s Choice of Starch and Vegetables</a:t>
            </a:r>
          </a:p>
          <a:p>
            <a:pPr algn="ctr"/>
            <a:r>
              <a:rPr lang="en-US" sz="1400" dirty="0"/>
              <a:t>Freshly Baked Cookies &amp; Chocolate Lovers Cake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918"/>
            <a:ext cx="1524718" cy="114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0" y="6851331"/>
            <a:ext cx="14859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60" y="1988417"/>
            <a:ext cx="1434079" cy="143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84044" y="8029454"/>
            <a:ext cx="285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Other menus available upon request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9" y="4953000"/>
            <a:ext cx="2686705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76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16625"/>
            <a:ext cx="2286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 packages include: </a:t>
            </a:r>
          </a:p>
          <a:p>
            <a:pPr algn="ctr"/>
            <a:r>
              <a:rPr lang="en-US" sz="1600" dirty="0"/>
              <a:t>Chivari Chairs</a:t>
            </a:r>
          </a:p>
          <a:p>
            <a:pPr algn="ctr"/>
            <a:r>
              <a:rPr lang="en-US" sz="1600" dirty="0"/>
              <a:t>White or Ivory Tablecloths</a:t>
            </a:r>
          </a:p>
          <a:p>
            <a:pPr algn="ctr"/>
            <a:r>
              <a:rPr lang="en-US" sz="1600" dirty="0"/>
              <a:t>Choice of Napkin Color</a:t>
            </a:r>
          </a:p>
          <a:p>
            <a:pPr algn="ctr"/>
            <a:r>
              <a:rPr lang="en-US" sz="1600" dirty="0"/>
              <a:t>Unlimited Soda During Dinner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68" y="2057400"/>
            <a:ext cx="664596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Prom Package Enhancements</a:t>
            </a:r>
          </a:p>
          <a:p>
            <a:pPr algn="ctr"/>
            <a:endParaRPr lang="en-US" sz="1000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Mocktail Hour - $15</a:t>
            </a:r>
          </a:p>
          <a:p>
            <a:pPr algn="ctr"/>
            <a:r>
              <a:rPr lang="en-US" sz="1200" b="1" dirty="0"/>
              <a:t>(choice of two)</a:t>
            </a:r>
          </a:p>
          <a:p>
            <a:pPr algn="ctr"/>
            <a:r>
              <a:rPr lang="en-US" sz="1400" dirty="0"/>
              <a:t>Cheese and Cracker Display, Vegetable Crudité</a:t>
            </a:r>
          </a:p>
          <a:p>
            <a:pPr algn="ctr"/>
            <a:r>
              <a:rPr lang="en-US" sz="1400" dirty="0"/>
              <a:t>Golden Chicken Tenderloin, Breaded Mozzarella Sticks,</a:t>
            </a:r>
          </a:p>
          <a:p>
            <a:pPr algn="ctr"/>
            <a:r>
              <a:rPr lang="en-US" sz="1400" dirty="0"/>
              <a:t>Broccoli Cheddar &amp; Ham Puffs, Crab Rangoon’s</a:t>
            </a:r>
          </a:p>
          <a:p>
            <a:pPr algn="ctr"/>
            <a:endParaRPr lang="en-US" sz="1000" b="1" dirty="0"/>
          </a:p>
          <a:p>
            <a:pPr algn="ctr"/>
            <a:r>
              <a:rPr lang="en-US" b="1" dirty="0"/>
              <a:t>Candy Station- $10</a:t>
            </a:r>
          </a:p>
          <a:p>
            <a:pPr algn="ctr"/>
            <a:r>
              <a:rPr lang="en-US" sz="1400" dirty="0"/>
              <a:t>Assortment of our favorite candies </a:t>
            </a:r>
          </a:p>
          <a:p>
            <a:pPr algn="ctr"/>
            <a:endParaRPr lang="en-US" sz="1000" dirty="0"/>
          </a:p>
          <a:p>
            <a:pPr algn="ctr"/>
            <a:r>
              <a:rPr lang="en-US" b="1" dirty="0"/>
              <a:t>S'more's Bar - $10</a:t>
            </a:r>
          </a:p>
          <a:p>
            <a:pPr algn="ctr"/>
            <a:r>
              <a:rPr lang="en-US" sz="1400" dirty="0"/>
              <a:t>Marshmallows, Graham Crackers, Peanut Butter Cups, </a:t>
            </a:r>
          </a:p>
          <a:p>
            <a:pPr algn="ctr"/>
            <a:r>
              <a:rPr lang="en-US" sz="1400" dirty="0"/>
              <a:t>White &amp; Milk Chocolate Bars</a:t>
            </a:r>
          </a:p>
          <a:p>
            <a:pPr algn="ctr"/>
            <a:endParaRPr lang="en-US" sz="1000" dirty="0"/>
          </a:p>
          <a:p>
            <a:pPr algn="ctr"/>
            <a:r>
              <a:rPr lang="en-US" b="1" dirty="0"/>
              <a:t>Late Night Station - $10</a:t>
            </a:r>
          </a:p>
          <a:p>
            <a:pPr algn="ctr"/>
            <a:r>
              <a:rPr lang="en-US" sz="1200" dirty="0"/>
              <a:t>(Choice of two)</a:t>
            </a:r>
          </a:p>
          <a:p>
            <a:pPr algn="ctr"/>
            <a:r>
              <a:rPr lang="en-US" sz="1400" dirty="0"/>
              <a:t>Potato Skins, Chicken Tenderloins, Mozzarella Stick,</a:t>
            </a:r>
          </a:p>
          <a:p>
            <a:pPr algn="ctr"/>
            <a:r>
              <a:rPr lang="en-US" sz="1400" dirty="0"/>
              <a:t> Cheeseburger Sliders, Assorted Pizzas </a:t>
            </a:r>
          </a:p>
          <a:p>
            <a:pPr algn="ctr"/>
            <a:endParaRPr lang="en-US" sz="1000" dirty="0"/>
          </a:p>
          <a:p>
            <a:pPr algn="ctr"/>
            <a:endParaRPr lang="en-US" sz="1400" dirty="0"/>
          </a:p>
          <a:p>
            <a:pPr algn="ctr"/>
            <a:r>
              <a:rPr lang="en-US" b="1" dirty="0"/>
              <a:t>Centerpieces - $10+ per table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" y="4283055"/>
            <a:ext cx="1370829" cy="175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7768" y="8504872"/>
            <a:ext cx="67824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Unless otherwise noted, all prices are per person.</a:t>
            </a:r>
          </a:p>
          <a:p>
            <a:pPr algn="ctr"/>
            <a:r>
              <a:rPr lang="en-US" sz="1000" dirty="0"/>
              <a:t> All food and beverage prices are subject to change without notice. </a:t>
            </a:r>
          </a:p>
          <a:p>
            <a:pPr algn="ctr"/>
            <a:r>
              <a:rPr lang="en-US" sz="1000" dirty="0"/>
              <a:t>All food and beverage prices are subject to a taxable 20% administrative fee and 6.25% MA State Tax.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70" y="3668155"/>
            <a:ext cx="1844700" cy="122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591548"/>
            <a:ext cx="1654531" cy="110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285999" cy="16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3" y="228600"/>
            <a:ext cx="2182957" cy="16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91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Two Great Locations to Choose From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828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Courtyard Tent</a:t>
            </a:r>
          </a:p>
        </p:txBody>
      </p:sp>
      <p:pic>
        <p:nvPicPr>
          <p:cNvPr id="3074" name="Picture 2" descr="C:\Users\Lindsay\Desktop\t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088054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5638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Grand Ballroom</a:t>
            </a:r>
          </a:p>
        </p:txBody>
      </p:sp>
      <p:pic>
        <p:nvPicPr>
          <p:cNvPr id="3077" name="Picture 5" descr="C:\Users\Lindsay\Desktop\New Patio 2017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35" y="2743200"/>
            <a:ext cx="315606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D21B0-8DBB-42FE-8211-18240B46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6223575"/>
            <a:ext cx="6858000" cy="34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415</Words>
  <Application>Microsoft Office PowerPoint</Application>
  <PresentationFormat>On-screen Show (4:3)</PresentationFormat>
  <Paragraphs>72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Bella Donna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Peter Moorshead</cp:lastModifiedBy>
  <cp:revision>32</cp:revision>
  <cp:lastPrinted>2020-01-14T19:50:32Z</cp:lastPrinted>
  <dcterms:created xsi:type="dcterms:W3CDTF">2016-11-05T19:24:36Z</dcterms:created>
  <dcterms:modified xsi:type="dcterms:W3CDTF">2022-01-05T18:44:38Z</dcterms:modified>
</cp:coreProperties>
</file>